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8" autoAdjust="0"/>
  </p:normalViewPr>
  <p:slideViewPr>
    <p:cSldViewPr>
      <p:cViewPr varScale="1">
        <p:scale>
          <a:sx n="57" d="100"/>
          <a:sy n="57" d="100"/>
        </p:scale>
        <p:origin x="448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4530FA-3322-9921-639E-AEEA5C45C2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BDDAA3-EBD4-FDE0-89DC-1CDD90EA85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A24798-2AD6-9EAA-F5D4-6655ECEBBA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1D4D98-E1B4-43DF-93B9-CF3B9E00E8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803028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686DBA-032A-C05E-5BE7-F34BC3B14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395AB0-F74A-3279-5158-3E66445BDF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1C7F54-63ED-D3CC-E339-A2E118CB22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D4EDCA-F96B-4A51-AD68-D4E1A767566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981145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354CDD-F542-79ED-2D7A-94CC3D41EA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2FE7B9-F3CC-FE70-C7BF-CFFA7FCC5E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0223E6-0B53-1EF1-84D9-E3C9DD3540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184186-4751-415F-A7FA-FE0411F22B0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229159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96252E-32EB-92EA-9BC1-2BE80D8A0C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9FE52F-C358-E937-C54F-DA47F2EA73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E4509C-D0BD-8685-4FFC-51145F369E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FFCC82-960C-40A7-A61B-7F2D89EC69E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226827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6E519F-AF16-E893-ECE2-8CD0ECF66E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A64CA1-2B30-A64D-249D-1FF83610FF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208A7F-B4E8-5C22-A309-EAA2D797CC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063D71-425C-41C4-A48D-75F9477095A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85953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5433770-5718-8899-2223-4007DC3E5E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02B1BB3-91F4-F308-915B-86A9E925CC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ECBCEEB-01BB-B39B-00F4-9D7D59CEF6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27BF50-31AC-43E1-8273-34C3C44A3F1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02128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320990EF-919E-887A-6444-0D582DA698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21495938-6313-ECB8-0362-061B88676B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675097DC-D6CB-014A-CDA9-1DCDD4DC4B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CCEDC9-4E49-412B-A679-4FBAE4FE7A3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967285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6EA99993-C6DC-A1C1-61DC-77296FEDBB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0B729D1-0D99-E327-DC2D-27860177C9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91CB1933-2214-4B4A-5965-3976E6551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D4F200-22AD-45FE-B105-3E14588CAFB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269097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D3BA9E09-32E0-4F65-405C-5FA522DBBE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7A15A4D0-1DBB-83AF-C207-8453CAF8CD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A0FC5519-2CE3-D93F-416A-D833EFF9A3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04A602-CB9F-470E-81D8-C11B225286C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9842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E02EB81-BBDD-FE45-ADCE-EC83DD69DD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D2254F8-0EEF-501B-8345-F822DB767E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8437F06-B12C-F244-4AC2-535BB9BA6D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749191-48BF-4E85-B0FC-30C8A7F148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434949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269CFF7-5BA5-A08A-2E8B-A11D4F8994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4DBA803-110C-ABE1-E48E-80372AA457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DEA9A90-76CE-90A9-2150-5A0254D4FE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2E9DB8-430E-496E-B491-CA157A7BA60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7571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DE501817-5A2C-8FF4-46AC-6118BA040C1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262251E1-D536-ECD7-FD5A-AA22CE66BD7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227C9F-DB99-05BC-5BCA-D507E4A681C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1BE2D8-B741-FD8E-71AD-60ABE7E4B5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BD6AF7-4E22-02E7-765A-6A05888F2F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B509927-A9A3-4285-9C5B-590D5469FAA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76EA877A-B872-FD72-72F5-F80D2F91161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235075" y="1700213"/>
            <a:ext cx="9721850" cy="2909887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400" dirty="0">
                <a:cs typeface="Times New Roman" panose="02020603050405020304" pitchFamily="18" charset="0"/>
              </a:rPr>
              <a:t>Verse 1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How wonderful it is to walk with God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Along the road that holy men have trod;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How wonderful it is to hear him say: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Fear not, have faith, 'tis I who lead the way!</a:t>
            </a:r>
            <a:r>
              <a:rPr lang="en-US" altLang="en-US" sz="4000" dirty="0"/>
              <a:t>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AC444470-02B1-68D3-3FB7-DFCBEFB9E34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271588" y="952500"/>
            <a:ext cx="10009187" cy="4060825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>
                <a:cs typeface="Times New Roman" panose="02020603050405020304" pitchFamily="18" charset="0"/>
              </a:rPr>
              <a:t>Verse 2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How wonderful it is to talk with God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When cares sweep o'er my spirit 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like a flood;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How wonderful it is to hear his voice,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For when he speaks the desert lands rejoice!</a:t>
            </a:r>
            <a:r>
              <a:rPr lang="en-US" altLang="en-US" sz="4000"/>
              <a:t>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027">
            <a:extLst>
              <a:ext uri="{FF2B5EF4-FFF2-40B4-BE49-F238E27FC236}">
                <a16:creationId xmlns:a16="http://schemas.microsoft.com/office/drawing/2014/main" id="{F874CD1C-51EF-3336-5CDD-0B2551DB4F7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343025" y="952500"/>
            <a:ext cx="9577388" cy="4348163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400">
                <a:cs typeface="Times New Roman" panose="02020603050405020304" pitchFamily="18" charset="0"/>
              </a:rPr>
              <a:t>Verse 3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How wonderful it is to praise my God,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Who comforts and protects me 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with his rod;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How wonderful to praise him every hour,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My heart attuned to sing his wondrous power!</a:t>
            </a:r>
            <a:r>
              <a:rPr lang="en-US" altLang="en-US" sz="4000"/>
              <a:t>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>
            <a:extLst>
              <a:ext uri="{FF2B5EF4-FFF2-40B4-BE49-F238E27FC236}">
                <a16:creationId xmlns:a16="http://schemas.microsoft.com/office/drawing/2014/main" id="{4AE21FB1-5ACB-92AD-4C93-6E6F944FFAD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343025" y="952500"/>
            <a:ext cx="9505950" cy="4637088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>
                <a:cs typeface="Times New Roman" panose="02020603050405020304" pitchFamily="18" charset="0"/>
              </a:rPr>
              <a:t>Verse 4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How wonderful it is to fight for God,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And point poor sinners to the precious blood;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How wonderful it is to wield his sword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'Gainst sin, the enemy of Christ, 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my Lord!</a:t>
            </a:r>
            <a:r>
              <a:rPr lang="en-US" altLang="en-US" sz="4000"/>
              <a:t>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>
            <a:extLst>
              <a:ext uri="{FF2B5EF4-FFF2-40B4-BE49-F238E27FC236}">
                <a16:creationId xmlns:a16="http://schemas.microsoft.com/office/drawing/2014/main" id="{80D04776-6600-8FFB-E2E1-CC45620B2D1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631950" y="952500"/>
            <a:ext cx="9288463" cy="4348163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400">
                <a:cs typeface="Times New Roman" panose="02020603050405020304" pitchFamily="18" charset="0"/>
              </a:rPr>
              <a:t>Verse 5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How wonderful 'twill be to live with God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When I have crossed death's deep and swelling flood;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How wonderful to see him face to face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When I have fought the fight and won the race!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01FAF1C-EE2E-4F7F-0A11-ACEB66682A39}"/>
              </a:ext>
            </a:extLst>
          </p:cNvPr>
          <p:cNvSpPr txBox="1"/>
          <p:nvPr/>
        </p:nvSpPr>
        <p:spPr>
          <a:xfrm>
            <a:off x="407988" y="5949950"/>
            <a:ext cx="2808287" cy="576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+mn-lt"/>
              </a:rPr>
              <a:t>How wonderful it is to walk with God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+mn-lt"/>
              </a:rPr>
              <a:t>Theodore Hopkins Kitching (1866-1930)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+mn-lt"/>
              </a:rPr>
              <a:t>© The General of The Salvation Army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</TotalTime>
  <Words>215</Words>
  <Application>Microsoft Office PowerPoint</Application>
  <PresentationFormat>Widescreen</PresentationFormat>
  <Paragraphs>31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Calibri</vt:lpstr>
      <vt:lpstr>Arial</vt:lpstr>
      <vt:lpstr>Calibri Light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Song 583 – vs 1</dc:title>
  <dc:creator>Perth Fortress</dc:creator>
  <cp:lastModifiedBy>Narelle Wheaton</cp:lastModifiedBy>
  <cp:revision>4</cp:revision>
  <cp:lastPrinted>1601-01-01T00:00:00Z</cp:lastPrinted>
  <dcterms:created xsi:type="dcterms:W3CDTF">2000-05-12T09:07:54Z</dcterms:created>
  <dcterms:modified xsi:type="dcterms:W3CDTF">2023-07-09T03:51:19Z</dcterms:modified>
</cp:coreProperties>
</file>